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7" r:id="rId1"/>
  </p:sldMasterIdLst>
  <p:handoutMasterIdLst>
    <p:handoutMasterId r:id="rId8"/>
  </p:handoutMasterIdLst>
  <p:sldIdLst>
    <p:sldId id="256" r:id="rId2"/>
    <p:sldId id="258" r:id="rId3"/>
    <p:sldId id="257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8804"/>
    <a:srgbClr val="F6DB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3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D8FF6391-D247-467F-6EC1-7512EC09B1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BFA36A8-1D8A-AF10-2F5C-38879634C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FE5E3D-17BA-40B1-AF0D-800BE0D89836}" type="datetimeFigureOut">
              <a:rPr lang="es-CO" smtClean="0"/>
              <a:t>17/07/2022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EB9F327-74D6-61D3-6087-4A0FD386867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3C70FA0-1299-22D8-345D-234416A7258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1C6054-9588-4BF8-B748-2623C46FFA2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111892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620F58-E464-0DEC-62FC-153FE3C90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800494A-C598-2628-C763-2A64B59A6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44FB90-2990-1375-4048-A309BFF07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5DFA-DCFC-40A7-B72A-3307967A0B36}" type="datetimeFigureOut">
              <a:rPr lang="es-CO" smtClean="0"/>
              <a:t>17/07/2022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C3417A7-75F1-4074-B8C9-AB90010BF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9F140C4-E61A-141A-5BDF-BFB81C51D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FCB1A-DA49-46D5-AE9B-52DBCBA234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32109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1C7F35-D096-97E7-6038-0EFFA08E0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BF0C5B-9A41-F0EC-62A5-EDA5A636D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A7399A9-6151-AB7C-20AC-05A6C8D92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5DFA-DCFC-40A7-B72A-3307967A0B36}" type="datetimeFigureOut">
              <a:rPr lang="es-CO" smtClean="0"/>
              <a:t>17/07/2022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6D4E94C-8C14-20C6-649F-582ECC137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4CE1E7F-9294-8D03-2789-DA11337FC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FCB1A-DA49-46D5-AE9B-52DBCBA234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80518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FE54F3-AFF4-7F8C-BA58-938CBA96D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232AD28-B5DB-6D40-4716-48AE2CEF31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015750E-5F06-F876-655B-EA3DA9CD1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5DFA-DCFC-40A7-B72A-3307967A0B36}" type="datetimeFigureOut">
              <a:rPr lang="es-CO" smtClean="0"/>
              <a:t>17/07/2022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618676-5D1B-27E2-E92D-630725219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CD3232-CAF8-53D0-4B8E-88497E2C3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FCB1A-DA49-46D5-AE9B-52DBCBA234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67932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9CD1E4-03D5-8754-19B7-666257E58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C8E436-1A55-E806-705A-13F3E3B677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986D3BB-BF99-40F1-45E3-79CBACBB5F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42F39E1-43D3-ACB3-428B-0D5D0AB34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5DFA-DCFC-40A7-B72A-3307967A0B36}" type="datetimeFigureOut">
              <a:rPr lang="es-CO" smtClean="0"/>
              <a:t>17/07/2022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111EB-1CCF-00A7-C5E5-43CA2F026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31FE1F7-8B33-AC66-6F44-356C38343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FCB1A-DA49-46D5-AE9B-52DBCBA234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96571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C98AD1-D2C5-BA4A-ED32-FFA6AA0CA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7D46AA8-C211-DD7D-4CEE-4B6A654A10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CA0AAFD-A781-CCB6-4CE0-8C988AAC43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B25F145-2C5D-27A6-1E1C-357F360EFC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345D792-865E-92E9-E6A3-4FCF00687F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A43C946-891C-2476-84C2-B5A160FE8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5DFA-DCFC-40A7-B72A-3307967A0B36}" type="datetimeFigureOut">
              <a:rPr lang="es-CO" smtClean="0"/>
              <a:t>17/07/2022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A6690D2-D6CB-9A85-563F-3F01DFAD5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9A88206-CEA3-FC60-DDEC-8A391F4B0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FCB1A-DA49-46D5-AE9B-52DBCBA234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17707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3C4797-BDC4-912A-13C6-A32D60EC0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C51BF37-D41E-ADA4-C59D-F82B75DEA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5DFA-DCFC-40A7-B72A-3307967A0B36}" type="datetimeFigureOut">
              <a:rPr lang="es-CO" smtClean="0"/>
              <a:t>17/07/2022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2A2F237-5E5F-3ACD-065B-088DD0E85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44296E1-F538-699B-52B2-06C2B6838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FCB1A-DA49-46D5-AE9B-52DBCBA234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17969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DDA2392-D7EB-211C-704E-FC112098B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5DFA-DCFC-40A7-B72A-3307967A0B36}" type="datetimeFigureOut">
              <a:rPr lang="es-CO" smtClean="0"/>
              <a:t>17/07/2022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F1CB1C8-3CFB-5C1E-3E84-E1F523828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D2E8935-C267-23F5-AECB-B9BF326AD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FCB1A-DA49-46D5-AE9B-52DBCBA234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65773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8B0CE1-5088-59D8-CC75-0F6DB52F9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5A6EDA-27E6-ABB2-4E1B-156696704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EFA0E8B-0708-CFE8-81F3-1E1CA81F52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D8D7B6D-2CCA-513F-F20B-ACBA43802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5DFA-DCFC-40A7-B72A-3307967A0B36}" type="datetimeFigureOut">
              <a:rPr lang="es-CO" smtClean="0"/>
              <a:t>17/07/2022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258B4F9-FE9F-821C-1769-A4CB12152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2320A2B-5413-5761-7736-8075C3229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FCB1A-DA49-46D5-AE9B-52DBCBA234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21408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C2AE88-3247-5956-CA8B-BE349C6F9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2EF4687-341A-A0DC-62A5-869A199DCA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C2CE225-9650-BD0D-7F81-E2EC0AB078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C0149A5-F2E6-81FF-079A-F4585725F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5DFA-DCFC-40A7-B72A-3307967A0B36}" type="datetimeFigureOut">
              <a:rPr lang="es-CO" smtClean="0"/>
              <a:t>17/07/2022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2E247F7-A632-C5CE-6983-410274A05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7B4479A-44E1-41F0-14CD-B7ECF28E2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FCB1A-DA49-46D5-AE9B-52DBCBA234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84948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EEA265-508E-7536-BD77-722D8F138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B76AAFB-AD6C-D8A9-5620-239F78E978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2781BA2-8AC3-864C-4C93-8314AAAE5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5DFA-DCFC-40A7-B72A-3307967A0B36}" type="datetimeFigureOut">
              <a:rPr lang="es-CO" smtClean="0"/>
              <a:t>17/07/2022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831A4E4-D0E5-32FD-BF39-5480552EF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EDD47D9-B38C-05B4-7B04-B8C935EAA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FCB1A-DA49-46D5-AE9B-52DBCBA234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4277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FA89BB7-3C61-F209-D107-88914F37E5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EAAEE6B-1C7F-7201-6C50-9EDAA6E3F8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CE45EE-74FF-B166-BFA8-A11D9BD4C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5DFA-DCFC-40A7-B72A-3307967A0B36}" type="datetimeFigureOut">
              <a:rPr lang="es-CO" smtClean="0"/>
              <a:t>17/07/2022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EF923E-62B5-F30F-77B7-BB6E0E568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2C9DE33-1BDE-42B8-855A-BFDEFA494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FCB1A-DA49-46D5-AE9B-52DBCBA234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4994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F903275-DE18-7305-CE1F-DACEF683B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824DD98-8FE8-DEF4-BBB0-E11226D494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7BC62E-8F36-289B-8685-876214217B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2E5DFA-DCFC-40A7-B72A-3307967A0B36}" type="datetimeFigureOut">
              <a:rPr lang="es-CO" smtClean="0"/>
              <a:t>17/07/2022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5BC7CAE-87A7-EFCE-5B3F-C6DEE13FF7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F8B569-E4A7-FF9E-3EB8-846676D128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BFCB1A-DA49-46D5-AE9B-52DBCBA234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50578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icrosoft.com/es-es/microsoft-365/exce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59D685-D38E-4B8F-6769-32D8C42E95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8585" y="777049"/>
            <a:ext cx="9099415" cy="1646302"/>
          </a:xfrm>
        </p:spPr>
        <p:txBody>
          <a:bodyPr>
            <a:normAutofit fontScale="90000"/>
          </a:bodyPr>
          <a:lstStyle/>
          <a:p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PRESENTACION</a:t>
            </a:r>
            <a:b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Aharoni" panose="02010803020104030203" pitchFamily="2" charset="-79"/>
                <a:cs typeface="Aharoni" panose="02010803020104030203" pitchFamily="2" charset="-79"/>
              </a:rPr>
              <a:t>EXCEL</a:t>
            </a:r>
            <a:b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latin typeface="Aharoni" panose="02010803020104030203" pitchFamily="2" charset="-79"/>
                <a:cs typeface="Aharoni" panose="02010803020104030203" pitchFamily="2" charset="-79"/>
              </a:rPr>
              <a:t>NIVEL BASICO</a:t>
            </a:r>
            <a:endParaRPr lang="es-CO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00"/>
              </a:highligh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2F92DEA-589B-5F19-BD5A-004B398F1A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s-CO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Imagen 4" descr="Una muñeca de juguete con la imagen de un dibujo animado&#10;&#10;Descripción generada automáticamente con confianza baja">
            <a:extLst>
              <a:ext uri="{FF2B5EF4-FFF2-40B4-BE49-F238E27FC236}">
                <a16:creationId xmlns:a16="http://schemas.microsoft.com/office/drawing/2014/main" id="{E7A6EB5C-C79E-6276-3219-433D3F35E6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4323" y="2107721"/>
            <a:ext cx="4031671" cy="4031671"/>
          </a:xfrm>
          <a:prstGeom prst="rect">
            <a:avLst/>
          </a:prstGeom>
        </p:spPr>
      </p:pic>
      <p:pic>
        <p:nvPicPr>
          <p:cNvPr id="1026" name="Picture 2" descr="▷ ✓ Curso Online de NEGOCIOS 2020 [Gratis y Certificado]">
            <a:extLst>
              <a:ext uri="{FF2B5EF4-FFF2-40B4-BE49-F238E27FC236}">
                <a16:creationId xmlns:a16="http://schemas.microsoft.com/office/drawing/2014/main" id="{ED673806-0C32-66DC-B5A9-B7D2729F40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273" y="1854934"/>
            <a:ext cx="9155500" cy="5149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9179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30AB8422-E753-7B6F-B4C5-4D5D70FF73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12475"/>
            <a:ext cx="10515600" cy="55644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CO" sz="8000" b="0" i="0" dirty="0">
              <a:solidFill>
                <a:srgbClr val="4D5156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algn="ctr">
              <a:buNone/>
            </a:pPr>
            <a:r>
              <a:rPr lang="es-CO" sz="8000" dirty="0">
                <a:solidFill>
                  <a:srgbClr val="08880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¿</a:t>
            </a:r>
            <a:r>
              <a:rPr lang="es-ES" sz="8000" dirty="0">
                <a:solidFill>
                  <a:srgbClr val="08880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QUE ES </a:t>
            </a:r>
            <a:r>
              <a:rPr lang="es-ES" sz="8000" dirty="0">
                <a:solidFill>
                  <a:srgbClr val="F6DB1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EXCEL</a:t>
            </a:r>
            <a:r>
              <a:rPr lang="es-ES" sz="8000" dirty="0">
                <a:solidFill>
                  <a:srgbClr val="08880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?</a:t>
            </a:r>
          </a:p>
          <a:p>
            <a:pPr marL="0" indent="0" algn="ctr">
              <a:buNone/>
            </a:pPr>
            <a:r>
              <a:rPr lang="es-ES" sz="80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CO" sz="8000" dirty="0">
                <a:solidFill>
                  <a:srgbClr val="08880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¿</a:t>
            </a:r>
            <a:r>
              <a:rPr lang="es-ES" sz="8000" dirty="0">
                <a:solidFill>
                  <a:srgbClr val="08880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PARA QUE SE USA?</a:t>
            </a:r>
            <a:endParaRPr lang="es-CO" sz="8000" dirty="0">
              <a:solidFill>
                <a:srgbClr val="088804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24696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7F030D-2232-9452-FB86-EF141D5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4024" y="-60385"/>
            <a:ext cx="8596668" cy="1673525"/>
          </a:xfrm>
        </p:spPr>
        <p:txBody>
          <a:bodyPr>
            <a:normAutofit/>
          </a:bodyPr>
          <a:lstStyle/>
          <a:p>
            <a:pPr algn="ctr"/>
            <a:r>
              <a:rPr lang="es-CO" sz="8000" dirty="0">
                <a:solidFill>
                  <a:srgbClr val="08880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¿</a:t>
            </a:r>
            <a:r>
              <a:rPr lang="es-ES" sz="8000" dirty="0">
                <a:solidFill>
                  <a:srgbClr val="088804"/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QUE ES EXCEL?</a:t>
            </a:r>
            <a:endParaRPr lang="es-CO" sz="8000" dirty="0">
              <a:solidFill>
                <a:srgbClr val="088804"/>
              </a:solidFill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B88A48-DE5F-2D26-9564-C0F691321C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182255"/>
            <a:ext cx="10166157" cy="4859108"/>
          </a:xfrm>
        </p:spPr>
        <p:txBody>
          <a:bodyPr>
            <a:normAutofit/>
          </a:bodyPr>
          <a:lstStyle/>
          <a:p>
            <a:pPr algn="ctr"/>
            <a:r>
              <a:rPr lang="es-ES" sz="2800" b="0" i="0" dirty="0"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Excel es una hoja de cálculo que nos permite manipular datos numéricos y de texto en tablas formadas por la unión de filas y columnas</a:t>
            </a:r>
            <a:endParaRPr lang="es-CO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9CFA316-3F16-E3C6-4206-46E5669747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3192" y="2371374"/>
            <a:ext cx="5874437" cy="3304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000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3B18DD-F2DD-B66D-5833-039069481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2050" y="656734"/>
            <a:ext cx="9102175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es-CO" sz="8000" dirty="0">
                <a:solidFill>
                  <a:srgbClr val="08880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¿</a:t>
            </a:r>
            <a:r>
              <a:rPr lang="es-ES" sz="8000" dirty="0">
                <a:solidFill>
                  <a:srgbClr val="088804"/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DONDE SE APLICA?</a:t>
            </a:r>
            <a:endParaRPr lang="es-CO" sz="8000" dirty="0">
              <a:solidFill>
                <a:srgbClr val="088804"/>
              </a:solidFill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3D146F-9E41-F394-1A30-4A96238FD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2051" y="1871932"/>
            <a:ext cx="8596668" cy="4247068"/>
          </a:xfrm>
        </p:spPr>
        <p:txBody>
          <a:bodyPr/>
          <a:lstStyle/>
          <a:p>
            <a:pPr algn="ctr">
              <a:buFont typeface="+mj-lt"/>
              <a:buAutoNum type="arabicPeriod"/>
            </a:pPr>
            <a:r>
              <a:rPr lang="es-ES" b="1" dirty="0"/>
              <a:t>EMPRESAS</a:t>
            </a:r>
          </a:p>
          <a:p>
            <a:pPr algn="ctr">
              <a:buFont typeface="+mj-lt"/>
              <a:buAutoNum type="arabicPeriod"/>
            </a:pPr>
            <a:r>
              <a:rPr lang="es-ES" b="1" dirty="0"/>
              <a:t>NEGOCIOS</a:t>
            </a:r>
          </a:p>
          <a:p>
            <a:pPr algn="ctr">
              <a:buFont typeface="+mj-lt"/>
              <a:buAutoNum type="arabicPeriod"/>
            </a:pPr>
            <a:r>
              <a:rPr lang="es-ES" b="1" dirty="0"/>
              <a:t>COLEGIOS</a:t>
            </a:r>
          </a:p>
          <a:p>
            <a:pPr algn="ctr">
              <a:buFont typeface="+mj-lt"/>
              <a:buAutoNum type="arabicPeriod"/>
            </a:pPr>
            <a:r>
              <a:rPr lang="es-ES" b="1" dirty="0"/>
              <a:t>UNIVERSIDADES</a:t>
            </a:r>
          </a:p>
          <a:p>
            <a:pPr algn="ctr">
              <a:buFont typeface="+mj-lt"/>
              <a:buAutoNum type="arabicPeriod"/>
            </a:pPr>
            <a:r>
              <a:rPr lang="es-ES" b="1" dirty="0"/>
              <a:t>VIDA COTIDIANA</a:t>
            </a:r>
          </a:p>
          <a:p>
            <a:pPr algn="ctr">
              <a:buFont typeface="+mj-lt"/>
              <a:buAutoNum type="arabicPeriod"/>
            </a:pPr>
            <a:r>
              <a:rPr lang="es-ES" b="1" dirty="0"/>
              <a:t>CONTABILIDAD</a:t>
            </a:r>
          </a:p>
          <a:p>
            <a:pPr algn="ctr">
              <a:buFont typeface="+mj-lt"/>
              <a:buAutoNum type="arabicPeriod"/>
            </a:pPr>
            <a:r>
              <a:rPr lang="es-ES" b="1" dirty="0"/>
              <a:t>ESTADISTICAS</a:t>
            </a:r>
          </a:p>
          <a:p>
            <a:pPr algn="ctr">
              <a:buFont typeface="+mj-lt"/>
              <a:buAutoNum type="arabicPeriod"/>
            </a:pPr>
            <a:r>
              <a:rPr lang="es-ES" b="1" dirty="0"/>
              <a:t>MUCHOS OTROS</a:t>
            </a:r>
            <a:endParaRPr lang="es-CO" b="1" dirty="0"/>
          </a:p>
        </p:txBody>
      </p:sp>
      <p:pic>
        <p:nvPicPr>
          <p:cNvPr id="5" name="Imagen 4" descr="Una captura de pantalla de una computadora&#10;&#10;Descripción generada automáticamente">
            <a:extLst>
              <a:ext uri="{FF2B5EF4-FFF2-40B4-BE49-F238E27FC236}">
                <a16:creationId xmlns:a16="http://schemas.microsoft.com/office/drawing/2014/main" id="{5EBCDC38-80FD-4658-E840-7E23CA134E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32804">
            <a:off x="359658" y="2363637"/>
            <a:ext cx="4037069" cy="2350837"/>
          </a:xfrm>
          <a:prstGeom prst="rect">
            <a:avLst/>
          </a:prstGeom>
        </p:spPr>
      </p:pic>
      <p:pic>
        <p:nvPicPr>
          <p:cNvPr id="2050" name="Picture 2" descr="graficas en excel | Slide Set">
            <a:extLst>
              <a:ext uri="{FF2B5EF4-FFF2-40B4-BE49-F238E27FC236}">
                <a16:creationId xmlns:a16="http://schemas.microsoft.com/office/drawing/2014/main" id="{1B89C4DC-3805-7C04-342C-3656DC1154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6092">
            <a:off x="7976992" y="2205555"/>
            <a:ext cx="3114675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6538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C776D5-1FD7-74B0-296C-D40900896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7666" y="644106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es-CO" sz="7200" dirty="0">
                <a:solidFill>
                  <a:srgbClr val="08880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¿ </a:t>
            </a:r>
            <a:r>
              <a:rPr lang="es-ES" sz="7200" dirty="0">
                <a:solidFill>
                  <a:srgbClr val="088804"/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PORQUE USAR </a:t>
            </a:r>
            <a:r>
              <a:rPr lang="es-ES" sz="7200" dirty="0">
                <a:solidFill>
                  <a:srgbClr val="FFC000"/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EXCEL</a:t>
            </a:r>
            <a:r>
              <a:rPr lang="es-ES" sz="7200" dirty="0">
                <a:solidFill>
                  <a:srgbClr val="088804"/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?</a:t>
            </a:r>
            <a:endParaRPr lang="es-CO" sz="7200" dirty="0">
              <a:solidFill>
                <a:srgbClr val="088804"/>
              </a:solidFill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FB828D1-9FCC-22A8-6540-64348B233C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7666" y="2160589"/>
            <a:ext cx="8596668" cy="388077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28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Excel te permite crear un esquema horario para el personal de la empresa, gestionar presupuestos, dar seguimiento a gastos e ingresos, gestionar inventarios, hacer cuadros, visualizaciones y </a:t>
            </a:r>
            <a:r>
              <a:rPr lang="es-ES" sz="28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dashboards</a:t>
            </a:r>
            <a:r>
              <a:rPr lang="es-ES" sz="28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para representar datos, crear procesos, entre otros.</a:t>
            </a:r>
            <a:endParaRPr lang="es-CO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176989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1233D5-8EEF-51C3-0868-50DAC0643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CO" sz="4400" dirty="0">
                <a:solidFill>
                  <a:srgbClr val="08880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¿</a:t>
            </a:r>
            <a:r>
              <a:rPr lang="es-ES" sz="6500" dirty="0">
                <a:solidFill>
                  <a:srgbClr val="088804"/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DONDE LO PUEDO DESCARGAR?</a:t>
            </a:r>
            <a:endParaRPr lang="es-CO" sz="6500" dirty="0">
              <a:solidFill>
                <a:srgbClr val="088804"/>
              </a:solidFill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978218-B5AD-6AE8-F5AC-67D5B3103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b="0" i="0" u="none" strike="noStrike" dirty="0">
                <a:effectLst/>
                <a:latin typeface="-apple-system"/>
                <a:hlinkClick r:id="rId2"/>
              </a:rPr>
              <a:t>https://www.microsoft.com/es-es/microsoft-365/excel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085569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782</TotalTime>
  <Words>130</Words>
  <Application>Microsoft Office PowerPoint</Application>
  <PresentationFormat>Panorámica</PresentationFormat>
  <Paragraphs>19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Aharoni</vt:lpstr>
      <vt:lpstr>-apple-system</vt:lpstr>
      <vt:lpstr>Arial</vt:lpstr>
      <vt:lpstr>Calibri</vt:lpstr>
      <vt:lpstr>Calibri Light</vt:lpstr>
      <vt:lpstr>Tema de Office</vt:lpstr>
      <vt:lpstr>PRESENTACION EXCEL NIVEL BASICO</vt:lpstr>
      <vt:lpstr>Presentación de PowerPoint</vt:lpstr>
      <vt:lpstr>¿QUE ES EXCEL?</vt:lpstr>
      <vt:lpstr>¿DONDE SE APLICA?</vt:lpstr>
      <vt:lpstr>¿ PORQUE USAR EXCEL?</vt:lpstr>
      <vt:lpstr>¿DONDE LO PUEDO DESCARGAR?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BIENVENIDOS AL CURSO DE EXCEL NIVEL BASICO</dc:title>
  <dc:creator>David Felipe LOPEZ CASTAÑO</dc:creator>
  <cp:lastModifiedBy>David Felipe LOPEZ CASTAÑO</cp:lastModifiedBy>
  <cp:revision>8</cp:revision>
  <dcterms:created xsi:type="dcterms:W3CDTF">2022-07-16T19:41:58Z</dcterms:created>
  <dcterms:modified xsi:type="dcterms:W3CDTF">2022-07-17T19:53:36Z</dcterms:modified>
</cp:coreProperties>
</file>